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60" r:id="rId4"/>
    <p:sldId id="259" r:id="rId5"/>
    <p:sldId id="258" r:id="rId6"/>
    <p:sldId id="263" r:id="rId7"/>
    <p:sldId id="264" r:id="rId8"/>
    <p:sldId id="267" r:id="rId9"/>
    <p:sldId id="265" r:id="rId10"/>
    <p:sldId id="266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7"/>
    <p:restoredTop sz="94669"/>
  </p:normalViewPr>
  <p:slideViewPr>
    <p:cSldViewPr snapToGrid="0" snapToObjects="1">
      <p:cViewPr varScale="1">
        <p:scale>
          <a:sx n="92" d="100"/>
          <a:sy n="92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5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71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70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354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8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582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84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6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9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remix3d.com/details/429f66d3da1f44b19dc52639cc3bb30c" TargetMode="External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Freeform: Shape 11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Design Review</a:t>
            </a:r>
            <a:br>
              <a:rPr lang="en-US" dirty="0"/>
            </a:br>
            <a:r>
              <a:rPr lang="en-US" sz="3600" dirty="0"/>
              <a:t>by Team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Introduction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Research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Design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31269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DE1D42B-B561-9E43-BF19-01C2CD31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62" y="2155369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B1FDFF6-CCF2-5F4A-AF57-79B6AA52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48" y="23513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CD7DAAA-AFF0-7D49-947D-CFDC637C2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541" y="18941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51FDC1B-F76C-DE4F-93A9-926A9F5C2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955" y="18941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0479164-90C2-154B-9E84-E023F58DD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334" y="23513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64469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GB" sz="5400" dirty="0"/>
              <a:t>Colour</a:t>
            </a:r>
            <a:r>
              <a:rPr lang="en-US" sz="5400" dirty="0"/>
              <a:t> Scheme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A2F90-06C0-4E38-8374-B32F62E4C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93"/>
          <a:stretch/>
        </p:blipFill>
        <p:spPr>
          <a:xfrm>
            <a:off x="420413" y="1726171"/>
            <a:ext cx="8510186" cy="20955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3559929-E315-4C7D-8BAB-BD7DFC993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4328642"/>
            <a:ext cx="6974911" cy="1272143"/>
          </a:xfrm>
        </p:spPr>
        <p:txBody>
          <a:bodyPr>
            <a:spAutoFit/>
          </a:bodyPr>
          <a:lstStyle/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Warm </a:t>
            </a:r>
            <a:r>
              <a:rPr lang="en-GB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colour</a:t>
            </a: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shades to reduce eye strain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Distinct contrasting colours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Consistent use throughout application</a:t>
            </a:r>
          </a:p>
        </p:txBody>
      </p:sp>
    </p:spTree>
    <p:extLst>
      <p:ext uri="{BB962C8B-B14F-4D97-AF65-F5344CB8AC3E}">
        <p14:creationId xmlns:p14="http://schemas.microsoft.com/office/powerpoint/2010/main" val="413766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Conclusion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B2E8E-5155-7C45-9A79-C23BC4006C20}"/>
              </a:ext>
            </a:extLst>
          </p:cNvPr>
          <p:cNvSpPr txBox="1"/>
          <p:nvPr/>
        </p:nvSpPr>
        <p:spPr>
          <a:xfrm>
            <a:off x="2870131" y="5397500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Any questions?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536CC7D-7B03-A044-84F4-7B6457E71E1D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382668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294300" lvl="1" algn="l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Trumps style card game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 with autism</a:t>
            </a:r>
          </a:p>
          <a:p>
            <a:pPr marL="294300" lvl="1" algn="l">
              <a:buClr>
                <a:schemeClr val="tx1">
                  <a:lumMod val="75000"/>
                  <a:lumOff val="25000"/>
                </a:schemeClr>
              </a:buClr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94300" lvl="1" algn="l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for our users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prioritised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Augmented reality usability considered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Added functionality to further help autistic users</a:t>
            </a:r>
            <a:endParaRPr lang="en-US" sz="24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23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99" y="3606821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audience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 &amp; 2 autism spectrum disorder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Trying to play with children with or without autism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6199" y="1475222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requirements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augmented reality play space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Facilitate play for autistic users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Assist with targeted user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AB188-8CCD-CF43-8019-238CBF67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8" b="89980" l="9966" r="91541">
                        <a14:foregroundMark x1="57077" y1="25153" x2="57077" y2="25153"/>
                        <a14:foregroundMark x1="60720" y1="25153" x2="73283" y2="30675"/>
                        <a14:foregroundMark x1="37018" y1="10634" x2="37018" y2="10634"/>
                        <a14:foregroundMark x1="43844" y1="11759" x2="48199" y2="12270"/>
                        <a14:foregroundMark x1="21273" y1="87628" x2="20561" y2="83640"/>
                        <a14:foregroundMark x1="30611" y1="82004" x2="34506" y2="82618"/>
                        <a14:foregroundMark x1="91541" y1="61350" x2="89238" y2="5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3335">
            <a:off x="5917266" y="2012800"/>
            <a:ext cx="2538875" cy="1038244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EED08-BEBD-0147-905A-C077FE4D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5729">
            <a:off x="6333470" y="3385826"/>
            <a:ext cx="2735648" cy="8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3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3960380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Additional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options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of card themes</a:t>
            </a:r>
            <a:endParaRPr lang="en-US" sz="20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commands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Simplified user interface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Overview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core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Trumps style card game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models augmented onto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easy to learn rules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Gameplay which encourages interaction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8495574-B7E3-0341-8DD4-97D7CBE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9795">
            <a:off x="6696345" y="1308146"/>
            <a:ext cx="2453305" cy="2453305"/>
          </a:xfrm>
          <a:prstGeom prst="rect">
            <a:avLst/>
          </a:prstGeom>
        </p:spPr>
      </p:pic>
      <p:pic>
        <p:nvPicPr>
          <p:cNvPr id="8" name="Picture 7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A0BA2E34-9016-7C4A-92F4-EE19D30C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1594">
            <a:off x="7659236" y="4042550"/>
            <a:ext cx="1818103" cy="149448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1880250"/>
                  </p:ext>
                </p:extLst>
              </p:nvPr>
            </p:nvGraphicFramePr>
            <p:xfrm rot="20689717">
              <a:off x="4676674" y="4175219"/>
              <a:ext cx="2850660" cy="1161999"/>
            </p:xfrm>
            <a:graphic>
              <a:graphicData uri="http://schemas.microsoft.com/office/drawing/2017/model3d">
                <am3d:model3d r:embed="rId4">
                  <am3d:spPr>
                    <a:xfrm rot="20689717">
                      <a:off x="0" y="0"/>
                      <a:ext cx="2850660" cy="1161999"/>
                    </a:xfrm>
                    <a:prstGeom prst="rect">
                      <a:avLst/>
                    </a:prstGeom>
                  </am3d:spPr>
                  <am3d:camera>
                    <am3d:pos x="0" y="0" z="55785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0302" d="1000000"/>
                    <am3d:preTrans dx="0" dy="-634983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930" ay="3289379" az="-287992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569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689717">
                <a:off x="4676674" y="4175219"/>
                <a:ext cx="2850660" cy="1161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76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Research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325D-4AA9-4C4B-9869-8C9C247E66A8}"/>
              </a:ext>
            </a:extLst>
          </p:cNvPr>
          <p:cNvSpPr txBox="1"/>
          <p:nvPr/>
        </p:nvSpPr>
        <p:spPr>
          <a:xfrm>
            <a:off x="1375317" y="1561171"/>
            <a:ext cx="697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5160DD2-BF81-48CD-B22E-5D49A329E8C8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64174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Bold, representational icons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Clear and intuitive UI elements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Uncluttered and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prioritised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interaction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30B0A5-5771-4E90-9C97-ADDFBF782E9A}"/>
              </a:ext>
            </a:extLst>
          </p:cNvPr>
          <p:cNvSpPr txBox="1">
            <a:spLocks/>
          </p:cNvSpPr>
          <p:nvPr/>
        </p:nvSpPr>
        <p:spPr>
          <a:xfrm>
            <a:off x="627626" y="3840804"/>
            <a:ext cx="6974911" cy="176971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Clear feedback for user 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and audio feedback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2272A-041E-A945-8F93-8E9CB9CDF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06684">
            <a:off x="5321073" y="1168548"/>
            <a:ext cx="4276514" cy="2565908"/>
          </a:xfrm>
          <a:prstGeom prst="rect">
            <a:avLst/>
          </a:prstGeom>
          <a:effectLst>
            <a:outerShdw blurRad="254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F41F2-BB8B-AD48-B6E6-DACC596D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08" y="3862774"/>
            <a:ext cx="3377919" cy="24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Design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5394F17-A02C-C642-AF9C-CF1300BFC243}"/>
              </a:ext>
            </a:extLst>
          </p:cNvPr>
          <p:cNvSpPr txBox="1">
            <a:spLocks/>
          </p:cNvSpPr>
          <p:nvPr/>
        </p:nvSpPr>
        <p:spPr>
          <a:xfrm>
            <a:off x="630158" y="1487581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uncluttered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Consistent layout throughout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Maximizes game view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6B24E2C-63A0-1C48-A0FB-9F509733B643}"/>
              </a:ext>
            </a:extLst>
          </p:cNvPr>
          <p:cNvSpPr txBox="1">
            <a:spLocks/>
          </p:cNvSpPr>
          <p:nvPr/>
        </p:nvSpPr>
        <p:spPr>
          <a:xfrm>
            <a:off x="630158" y="3693313"/>
            <a:ext cx="6974911" cy="1333698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Physical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Colourful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distinct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Unique with many features </a:t>
            </a:r>
          </a:p>
        </p:txBody>
      </p:sp>
    </p:spTree>
    <p:extLst>
      <p:ext uri="{BB962C8B-B14F-4D97-AF65-F5344CB8AC3E}">
        <p14:creationId xmlns:p14="http://schemas.microsoft.com/office/powerpoint/2010/main" val="14424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ting a new game">
            <a:extLst>
              <a:ext uri="{FF2B5EF4-FFF2-40B4-BE49-F238E27FC236}">
                <a16:creationId xmlns:a16="http://schemas.microsoft.com/office/drawing/2014/main" id="{0E29501C-822C-4C4A-BC69-EBB03243A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78255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 screen - game in progress">
            <a:extLst>
              <a:ext uri="{FF2B5EF4-FFF2-40B4-BE49-F238E27FC236}">
                <a16:creationId xmlns:a16="http://schemas.microsoft.com/office/drawing/2014/main" id="{352F5F72-AD34-6740-ABB9-EC57BDB3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12209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06444E-7522-324B-B23A-F9BF2F3E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409700"/>
            <a:ext cx="10121900" cy="40386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algn="ctr" rotWithShape="0">
              <a:prstClr val="black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967767-398A-7A43-B1C8-B8A8711D0E2C}"/>
              </a:ext>
            </a:extLst>
          </p:cNvPr>
          <p:cNvSpPr txBox="1"/>
          <p:nvPr/>
        </p:nvSpPr>
        <p:spPr>
          <a:xfrm>
            <a:off x="1175657" y="408214"/>
            <a:ext cx="266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Deck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1AADE-580F-304C-A84C-8925D37283B9}"/>
              </a:ext>
            </a:extLst>
          </p:cNvPr>
          <p:cNvSpPr txBox="1"/>
          <p:nvPr/>
        </p:nvSpPr>
        <p:spPr>
          <a:xfrm>
            <a:off x="5371282" y="408214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Player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B2A36-D2DA-5E46-A2CC-18487B49C7F2}"/>
              </a:ext>
            </a:extLst>
          </p:cNvPr>
          <p:cNvSpPr txBox="1"/>
          <p:nvPr/>
        </p:nvSpPr>
        <p:spPr>
          <a:xfrm>
            <a:off x="6820718" y="583047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Buttons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883CE-57FE-BA4E-9A16-EC40B0EA9330}"/>
              </a:ext>
            </a:extLst>
          </p:cNvPr>
          <p:cNvSpPr txBox="1"/>
          <p:nvPr/>
        </p:nvSpPr>
        <p:spPr>
          <a:xfrm>
            <a:off x="1983373" y="589578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Attribute score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7546B1-5085-BE4C-9AE4-08EFDD07059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98047" y="4490357"/>
            <a:ext cx="1083378" cy="140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9B3B1D-E8BF-B84A-AD70-5DFB7103DBF7}"/>
              </a:ext>
            </a:extLst>
          </p:cNvPr>
          <p:cNvCxnSpPr>
            <a:cxnSpLocks/>
          </p:cNvCxnSpPr>
          <p:nvPr/>
        </p:nvCxnSpPr>
        <p:spPr>
          <a:xfrm flipV="1">
            <a:off x="7319412" y="5168577"/>
            <a:ext cx="0" cy="62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090595-AD97-9345-9866-5CC43B487D35}"/>
              </a:ext>
            </a:extLst>
          </p:cNvPr>
          <p:cNvCxnSpPr>
            <a:cxnSpLocks/>
          </p:cNvCxnSpPr>
          <p:nvPr/>
        </p:nvCxnSpPr>
        <p:spPr>
          <a:xfrm>
            <a:off x="1983373" y="810204"/>
            <a:ext cx="5443" cy="730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49D1DB-854E-9140-B5B8-CBD8B9E68F4E}"/>
              </a:ext>
            </a:extLst>
          </p:cNvPr>
          <p:cNvCxnSpPr>
            <a:cxnSpLocks/>
          </p:cNvCxnSpPr>
          <p:nvPr/>
        </p:nvCxnSpPr>
        <p:spPr>
          <a:xfrm>
            <a:off x="6248400" y="777546"/>
            <a:ext cx="0" cy="8030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4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me paused - options menu">
            <a:extLst>
              <a:ext uri="{FF2B5EF4-FFF2-40B4-BE49-F238E27FC236}">
                <a16:creationId xmlns:a16="http://schemas.microsoft.com/office/drawing/2014/main" id="{B0BD6726-C3D8-A447-BE5A-7598B388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508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8979534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185</Words>
  <Application>Microsoft Macintosh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Design Review by Team 1</vt:lpstr>
      <vt:lpstr>Introduction</vt:lpstr>
      <vt:lpstr>Overview</vt:lpstr>
      <vt:lpstr>Research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 Scheme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 by Group 1</dc:title>
  <dc:creator>Jack Fisher</dc:creator>
  <cp:lastModifiedBy>Jack Fisher</cp:lastModifiedBy>
  <cp:revision>43</cp:revision>
  <dcterms:created xsi:type="dcterms:W3CDTF">2019-03-18T10:00:20Z</dcterms:created>
  <dcterms:modified xsi:type="dcterms:W3CDTF">2019-04-04T14:10:53Z</dcterms:modified>
</cp:coreProperties>
</file>